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636265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15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переменных направлений 2-7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16-18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 0-5 м/с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774526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16319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65016</TotalTime>
  <Words>592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7043</cp:revision>
  <cp:lastPrinted>2021-02-03T11:37:00Z</cp:lastPrinted>
  <dcterms:created xsi:type="dcterms:W3CDTF">2018-03-27T06:03:00Z</dcterms:created>
  <dcterms:modified xsi:type="dcterms:W3CDTF">2026-04-28T07:28:56Z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